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61" r:id="rId3"/>
    <p:sldId id="268" r:id="rId4"/>
    <p:sldId id="263" r:id="rId5"/>
    <p:sldId id="262" r:id="rId6"/>
    <p:sldId id="264" r:id="rId7"/>
    <p:sldId id="265" r:id="rId8"/>
    <p:sldId id="259" r:id="rId9"/>
    <p:sldId id="260" r:id="rId10"/>
    <p:sldId id="257" r:id="rId11"/>
    <p:sldId id="266" r:id="rId12"/>
    <p:sldId id="267" r:id="rId13"/>
    <p:sldId id="258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70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66F92A-F764-457F-AB8A-7314EA99D5C0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A6CF63-C061-4243-9963-6987C188CF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301745F-6E8E-4117-8712-5F677B822255}" type="slidenum">
              <a:rPr lang="en-US" smtClean="0"/>
              <a:pPr/>
              <a:t>4</a:t>
            </a:fld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E8A4D154-8718-4579-BAC8-D71D0506E1F1}" type="slidenum">
              <a:rPr lang="en-US" smtClean="0"/>
              <a:pPr/>
              <a:t>5</a:t>
            </a:fld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3686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DC4126F0-D5B5-4E62-9988-F73B9773E0BF}" type="slidenum">
              <a:rPr lang="en-US" smtClean="0"/>
              <a:pPr/>
              <a:t>6</a:t>
            </a:fld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A6CF63-C061-4243-9963-6987C188CF3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771B96-F87E-423E-B1A5-457EB8C3340D}" type="datetimeFigureOut">
              <a:rPr lang="en-US" smtClean="0"/>
              <a:pPr/>
              <a:t>11/17/2010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99F11A-AB1F-4113-AB23-D4B29CA383A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jhenry@eirc.org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henryjohn37@gmail.com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electronicportfolios.org/google/index.html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../../rowan_09/Documents%20for%20wiki/Student_PBL_Portfolio_henry.ppt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hyperlink" Target="project%20portfolio_students.doc" TargetMode="External"/><Relationship Id="rId4" Type="http://schemas.openxmlformats.org/officeDocument/2006/relationships/hyperlink" Target="publisher%20portfolio.pub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ettcateirc.wikispaces.com/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ites.google.com/site/jayduganswebsite/home/homepage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wikispaces.com/content/for/teachers" TargetMode="External"/><Relationship Id="rId5" Type="http://schemas.openxmlformats.org/officeDocument/2006/relationships/hyperlink" Target="http://www.google.com/ig" TargetMode="External"/><Relationship Id="rId4" Type="http://schemas.openxmlformats.org/officeDocument/2006/relationships/hyperlink" Target="https://sites.google.com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todaysmeet.com/eportfolio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marcuscake.com/key-concepts/internet-evolution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8956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b="1" dirty="0"/>
              <a:t>E-Portfolios</a:t>
            </a:r>
            <a:br>
              <a:rPr lang="en-US" b="1" dirty="0"/>
            </a:br>
            <a:r>
              <a:rPr lang="en-US" b="1" dirty="0"/>
              <a:t/>
            </a:r>
            <a:br>
              <a:rPr lang="en-US" b="1" dirty="0"/>
            </a:br>
            <a:r>
              <a:rPr lang="en-US" b="1" dirty="0" smtClean="0"/>
              <a:t>John Henry</a:t>
            </a:r>
            <a:br>
              <a:rPr lang="en-US" b="1" dirty="0" smtClean="0"/>
            </a:br>
            <a:r>
              <a:rPr lang="en-US" b="1" dirty="0" smtClean="0"/>
              <a:t>EIRC</a:t>
            </a:r>
            <a:br>
              <a:rPr lang="en-US" b="1" dirty="0" smtClean="0"/>
            </a:br>
            <a:r>
              <a:rPr lang="en-US" b="1" dirty="0" smtClean="0">
                <a:hlinkClick r:id="rId3"/>
              </a:rPr>
              <a:t>jhenry@eirc.org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hlinkClick r:id="rId4"/>
              </a:rPr>
              <a:t>henryjohn37@gmail.com</a:t>
            </a:r>
            <a:r>
              <a:rPr lang="en-US" b="1" dirty="0" smtClean="0"/>
              <a:t> </a:t>
            </a:r>
            <a:br>
              <a:rPr lang="en-US" b="1" dirty="0" smtClean="0"/>
            </a:br>
            <a:r>
              <a:rPr lang="en-US" b="1" dirty="0" smtClean="0"/>
              <a:t>609-330-9218</a:t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23438" t="26000" r="25000" b="20320"/>
          <a:stretch>
            <a:fillRect/>
          </a:stretch>
        </p:blipFill>
        <p:spPr bwMode="auto">
          <a:xfrm>
            <a:off x="685800" y="533400"/>
            <a:ext cx="76200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Rectangle 2"/>
          <p:cNvSpPr/>
          <p:nvPr/>
        </p:nvSpPr>
        <p:spPr>
          <a:xfrm>
            <a:off x="685800" y="6211669"/>
            <a:ext cx="7162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>
                <a:hlinkClick r:id="rId4"/>
              </a:rPr>
              <a:t>http</a:t>
            </a:r>
            <a:r>
              <a:rPr lang="en-US" smtClean="0">
                <a:hlinkClick r:id="rId4"/>
              </a:rPr>
              <a:t>://electronicportfolios.org/google/index.html</a:t>
            </a:r>
            <a:r>
              <a:rPr lang="en-US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990600"/>
            <a:ext cx="7924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/>
              <a:t>Start with the basics</a:t>
            </a:r>
          </a:p>
          <a:p>
            <a:pPr algn="ctr"/>
            <a:r>
              <a:rPr lang="en-US" sz="3200" dirty="0" smtClean="0"/>
              <a:t>PowerPoint </a:t>
            </a:r>
            <a:endParaRPr lang="en-US" sz="3200" dirty="0" smtClean="0"/>
          </a:p>
          <a:p>
            <a:pPr algn="ctr"/>
            <a:r>
              <a:rPr lang="en-US" sz="2400" dirty="0" smtClean="0">
                <a:hlinkClick r:id="rId3" action="ppaction://hlinkpres?slideindex=1&amp;slidetitle="/>
              </a:rPr>
              <a:t>..\..\rowan_09\Documents for wiki\Student_PBL_Portfolio_henry.ppt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Publisher </a:t>
            </a:r>
          </a:p>
          <a:p>
            <a:pPr algn="ctr"/>
            <a:r>
              <a:rPr lang="en-US" sz="2400" dirty="0" smtClean="0">
                <a:hlinkClick r:id="rId4" action="ppaction://hlinkfile"/>
              </a:rPr>
              <a:t>publisher portfolio.pub</a:t>
            </a:r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MS Word</a:t>
            </a:r>
          </a:p>
          <a:p>
            <a:pPr algn="ctr"/>
            <a:r>
              <a:rPr lang="en-US" sz="2400" dirty="0" smtClean="0">
                <a:hlinkClick r:id="rId5" action="ppaction://hlinkfile"/>
              </a:rPr>
              <a:t>project portfolio_students.doc</a:t>
            </a:r>
            <a:endParaRPr lang="en-US" sz="2400" dirty="0" smtClean="0"/>
          </a:p>
          <a:p>
            <a:pPr algn="ctr"/>
            <a:r>
              <a:rPr lang="en-US" sz="2400" dirty="0" smtClean="0"/>
              <a:t>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1752600"/>
            <a:ext cx="7848600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/>
              <a:t>ETTC </a:t>
            </a:r>
            <a:r>
              <a:rPr lang="en-US" sz="4000" dirty="0" smtClean="0"/>
              <a:t>Wiki</a:t>
            </a:r>
          </a:p>
          <a:p>
            <a:pPr algn="ctr"/>
            <a:endParaRPr lang="en-US" sz="4000" dirty="0" smtClean="0"/>
          </a:p>
          <a:p>
            <a:pPr algn="ctr"/>
            <a:r>
              <a:rPr lang="en-US" sz="4000" dirty="0" smtClean="0">
                <a:hlinkClick r:id="rId3"/>
              </a:rPr>
              <a:t>http://ettcateirc.wikispaces.com</a:t>
            </a:r>
            <a:r>
              <a:rPr lang="en-US" sz="4000" dirty="0" smtClean="0">
                <a:hlinkClick r:id="rId3"/>
              </a:rPr>
              <a:t>/</a:t>
            </a:r>
            <a:r>
              <a:rPr lang="en-US" sz="4000" dirty="0" smtClean="0"/>
              <a:t> </a:t>
            </a:r>
            <a:endParaRPr lang="en-US" sz="4000" dirty="0" smtClean="0"/>
          </a:p>
          <a:p>
            <a:pPr algn="ctr"/>
            <a:endParaRPr lang="en-US" sz="3200" dirty="0" smtClean="0"/>
          </a:p>
          <a:p>
            <a:pPr algn="ctr"/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3400" y="1143000"/>
            <a:ext cx="82296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/>
              <a:t>Jay Dugan's Google Sites and Blog </a:t>
            </a:r>
            <a:br>
              <a:rPr lang="en-US" sz="2800" dirty="0" smtClean="0"/>
            </a:br>
            <a:r>
              <a:rPr lang="en-US" sz="2800" dirty="0" smtClean="0">
                <a:hlinkClick r:id="rId3"/>
              </a:rPr>
              <a:t>https://sites.google.com/site/jayduganswebsite/home/homepage</a:t>
            </a:r>
            <a:endParaRPr lang="en-US" sz="2800" dirty="0" smtClean="0"/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Google Sites</a:t>
            </a:r>
          </a:p>
          <a:p>
            <a:pPr algn="ctr"/>
            <a:r>
              <a:rPr lang="en-US" sz="2800" dirty="0" smtClean="0">
                <a:hlinkClick r:id="rId4"/>
              </a:rPr>
              <a:t>https://sites.google.com/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err="1" smtClean="0"/>
              <a:t>iGoogle</a:t>
            </a:r>
            <a:endParaRPr lang="en-US" sz="2800" dirty="0" smtClean="0"/>
          </a:p>
          <a:p>
            <a:pPr algn="ctr"/>
            <a:r>
              <a:rPr lang="en-US" sz="2800" dirty="0" smtClean="0">
                <a:hlinkClick r:id="rId5"/>
              </a:rPr>
              <a:t>www.google.com/ig</a:t>
            </a:r>
            <a:r>
              <a:rPr lang="en-US" sz="2800" dirty="0" smtClean="0"/>
              <a:t>   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Wiki’s for </a:t>
            </a:r>
            <a:r>
              <a:rPr lang="en-US" sz="2800" dirty="0" err="1" smtClean="0"/>
              <a:t>ePortfolios</a:t>
            </a:r>
            <a:endParaRPr lang="en-US" sz="2800" dirty="0" smtClean="0"/>
          </a:p>
          <a:p>
            <a:pPr algn="ctr"/>
            <a:r>
              <a:rPr lang="en-US" sz="2800" dirty="0" smtClean="0"/>
              <a:t> </a:t>
            </a:r>
            <a:r>
              <a:rPr lang="en-US" sz="2800" dirty="0" smtClean="0">
                <a:hlinkClick r:id="rId6"/>
              </a:rPr>
              <a:t>http://www.wikispaces.com/content/for/teachers</a:t>
            </a:r>
            <a:r>
              <a:rPr lang="en-US" sz="2800" dirty="0" smtClean="0"/>
              <a:t> </a:t>
            </a:r>
          </a:p>
          <a:p>
            <a:pPr algn="ctr"/>
            <a:endParaRPr lang="en-US" sz="2800" dirty="0" smtClean="0"/>
          </a:p>
          <a:p>
            <a:pPr algn="ctr"/>
            <a:r>
              <a:rPr lang="en-US" sz="28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Meet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endParaRPr lang="en-US" sz="4000" dirty="0" smtClean="0"/>
          </a:p>
          <a:p>
            <a:pPr algn="ctr">
              <a:buNone/>
            </a:pPr>
            <a:r>
              <a:rPr lang="en-US" sz="4000" dirty="0" smtClean="0">
                <a:hlinkClick r:id="rId3"/>
              </a:rPr>
              <a:t>http://todaysmeet.com/eportfolio</a:t>
            </a:r>
            <a:r>
              <a:rPr lang="en-US" sz="4000" dirty="0" smtClean="0"/>
              <a:t> 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Give and Get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 algn="ctr">
              <a:buNone/>
            </a:pPr>
            <a:r>
              <a:rPr lang="en-US" dirty="0" smtClean="0"/>
              <a:t>Explain how you </a:t>
            </a:r>
            <a:r>
              <a:rPr lang="en-US" dirty="0" smtClean="0"/>
              <a:t>currently </a:t>
            </a:r>
            <a:r>
              <a:rPr lang="en-US" dirty="0" smtClean="0"/>
              <a:t>use </a:t>
            </a:r>
            <a:r>
              <a:rPr lang="en-US" dirty="0" err="1" smtClean="0"/>
              <a:t>ePortfolios</a:t>
            </a:r>
            <a:r>
              <a:rPr lang="en-US" dirty="0" smtClean="0"/>
              <a:t> in your school.</a:t>
            </a:r>
            <a:endParaRPr lang="en-US" dirty="0"/>
          </a:p>
        </p:txBody>
      </p:sp>
      <p:pic>
        <p:nvPicPr>
          <p:cNvPr id="34819" name="Picture 3" descr="C:\Program Files\Microsoft Office\MEDIA\CAGCAT10\j030052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33800" y="4038600"/>
            <a:ext cx="2215117" cy="190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/>
          <p:cNvPicPr>
            <a:picLocks noChangeAspect="1" noChangeArrowheads="1"/>
          </p:cNvPicPr>
          <p:nvPr/>
        </p:nvPicPr>
        <p:blipFill>
          <a:blip r:embed="rId3" cstate="print"/>
          <a:srcRect l="17188" t="21968" r="5469" b="5795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 t="26042" r="41251" b="9375"/>
          <a:stretch>
            <a:fillRect/>
          </a:stretch>
        </p:blipFill>
        <p:spPr bwMode="auto">
          <a:xfrm>
            <a:off x="0" y="0"/>
            <a:ext cx="914400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Rectangle 4"/>
          <p:cNvSpPr>
            <a:spLocks noChangeArrowheads="1"/>
          </p:cNvSpPr>
          <p:nvPr/>
        </p:nvSpPr>
        <p:spPr bwMode="auto">
          <a:xfrm>
            <a:off x="1371600" y="6324600"/>
            <a:ext cx="6400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latin typeface="Calibri" pitchFamily="34" charset="0"/>
                <a:hlinkClick r:id="rId4"/>
              </a:rPr>
              <a:t>http://www.marcuscake.com/key-concepts/internet-evolution</a:t>
            </a:r>
            <a:r>
              <a:rPr lang="en-US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1"/>
          <p:cNvSpPr>
            <a:spLocks noChangeArrowheads="1"/>
          </p:cNvSpPr>
          <p:nvPr/>
        </p:nvSpPr>
        <p:spPr bwMode="auto">
          <a:xfrm>
            <a:off x="762000" y="1524000"/>
            <a:ext cx="7696200" cy="4031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3200" b="1" dirty="0"/>
              <a:t>Teaching and Learning </a:t>
            </a:r>
            <a:r>
              <a:rPr lang="en-US" sz="3200" b="1" dirty="0" smtClean="0"/>
              <a:t>4.0</a:t>
            </a:r>
          </a:p>
          <a:p>
            <a:pPr algn="ctr">
              <a:defRPr/>
            </a:pPr>
            <a:r>
              <a:rPr lang="en-US" sz="3200" b="1" dirty="0" smtClean="0"/>
              <a:t> </a:t>
            </a:r>
          </a:p>
          <a:p>
            <a:pPr algn="ctr">
              <a:defRPr/>
            </a:pPr>
            <a:r>
              <a:rPr lang="en-US" sz="3200" b="1" dirty="0" smtClean="0"/>
              <a:t>Connecting the community of  Learners to a </a:t>
            </a:r>
          </a:p>
          <a:p>
            <a:pPr algn="ctr">
              <a:defRPr/>
            </a:pPr>
            <a:r>
              <a:rPr lang="en-US" sz="3200" b="1" dirty="0" smtClean="0"/>
              <a:t>world that serves as a learning laboratory</a:t>
            </a:r>
          </a:p>
          <a:p>
            <a:pPr algn="ctr"/>
            <a:endParaRPr lang="en-US" sz="3200" dirty="0" smtClean="0"/>
          </a:p>
          <a:p>
            <a:pPr algn="ctr"/>
            <a:endParaRPr lang="en-US" sz="3200" dirty="0" smtClean="0"/>
          </a:p>
          <a:p>
            <a:pPr algn="ctr"/>
            <a:r>
              <a:rPr lang="en-US" sz="3200" dirty="0"/>
              <a:t/>
            </a:r>
            <a:br>
              <a:rPr lang="en-US" sz="3200" dirty="0"/>
            </a:br>
            <a:endParaRPr lang="en-US" sz="3200" dirty="0"/>
          </a:p>
        </p:txBody>
      </p:sp>
      <p:pic>
        <p:nvPicPr>
          <p:cNvPr id="1030" name="Picture 6" descr="http://vte.wiseupatwork.com/file.php/1/global_learn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000500"/>
            <a:ext cx="38100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ChangeArrowheads="1"/>
          </p:cNvSpPr>
          <p:nvPr/>
        </p:nvSpPr>
        <p:spPr bwMode="auto">
          <a:xfrm>
            <a:off x="0" y="838200"/>
            <a:ext cx="9144000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/>
              <a:t>T &amp; L 1.0 …       T &amp; L 2.0…        T&amp; L 3.0…       T &amp; L Web 4.0</a:t>
            </a:r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  <a:p>
            <a:pPr algn="ctr"/>
            <a:endParaRPr lang="en-US" sz="2800" b="1" dirty="0"/>
          </a:p>
        </p:txBody>
      </p:sp>
      <p:cxnSp>
        <p:nvCxnSpPr>
          <p:cNvPr id="3" name="Straight Arrow Connector 2"/>
          <p:cNvCxnSpPr/>
          <p:nvPr/>
        </p:nvCxnSpPr>
        <p:spPr>
          <a:xfrm>
            <a:off x="0" y="2590800"/>
            <a:ext cx="9144000" cy="1588"/>
          </a:xfrm>
          <a:prstGeom prst="straightConnector1">
            <a:avLst/>
          </a:prstGeom>
          <a:ln w="123825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6"/>
          <p:cNvSpPr txBox="1">
            <a:spLocks noChangeArrowheads="1"/>
          </p:cNvSpPr>
          <p:nvPr/>
        </p:nvSpPr>
        <p:spPr bwMode="auto">
          <a:xfrm>
            <a:off x="1143000" y="3124200"/>
            <a:ext cx="6629400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 smtClean="0"/>
              <a:t> </a:t>
            </a:r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/>
              <a:t>Where are </a:t>
            </a:r>
            <a:r>
              <a:rPr lang="en-US" dirty="0" smtClean="0"/>
              <a:t>you</a:t>
            </a:r>
            <a:r>
              <a:rPr lang="en-US" dirty="0" smtClean="0"/>
              <a:t> </a:t>
            </a:r>
            <a:r>
              <a:rPr lang="en-US" dirty="0"/>
              <a:t>now?</a:t>
            </a:r>
          </a:p>
          <a:p>
            <a:pPr algn="ctr"/>
            <a:r>
              <a:rPr lang="en-US" dirty="0"/>
              <a:t>Where do </a:t>
            </a:r>
            <a:r>
              <a:rPr lang="en-US" dirty="0" smtClean="0"/>
              <a:t>you</a:t>
            </a:r>
            <a:r>
              <a:rPr lang="en-US" dirty="0" smtClean="0"/>
              <a:t> </a:t>
            </a:r>
            <a:r>
              <a:rPr lang="en-US" dirty="0"/>
              <a:t>want to go?</a:t>
            </a:r>
          </a:p>
          <a:p>
            <a:pPr algn="ctr"/>
            <a:r>
              <a:rPr lang="en-US" dirty="0" smtClean="0"/>
              <a:t>What technologies and </a:t>
            </a:r>
            <a:r>
              <a:rPr lang="en-US" dirty="0" smtClean="0"/>
              <a:t>teaching methods </a:t>
            </a:r>
            <a:r>
              <a:rPr lang="en-US" dirty="0" smtClean="0"/>
              <a:t>will you use to </a:t>
            </a:r>
            <a:r>
              <a:rPr lang="en-US" dirty="0"/>
              <a:t>get there?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47800" y="1295400"/>
            <a:ext cx="14478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/>
              <a:t>Sit and </a:t>
            </a:r>
            <a:r>
              <a:rPr lang="en-US" dirty="0" smtClean="0"/>
              <a:t>Get </a:t>
            </a:r>
            <a:endParaRPr lang="en-US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00400" y="1295400"/>
            <a:ext cx="25146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Sit, Get and Interact with </a:t>
            </a:r>
            <a:r>
              <a:rPr lang="en-US" dirty="0" smtClean="0"/>
              <a:t>Technology</a:t>
            </a:r>
            <a:endParaRPr lang="en-US" dirty="0"/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791200" y="1295400"/>
            <a:ext cx="2895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dirty="0"/>
              <a:t>Open, Interactive, Collaborative, and Action Oriented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an </a:t>
            </a:r>
            <a:r>
              <a:rPr lang="en-US" dirty="0" err="1" smtClean="0"/>
              <a:t>ePortfolio</a:t>
            </a:r>
            <a:r>
              <a:rPr lang="en-US" dirty="0" smtClean="0"/>
              <a:t>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14600"/>
            <a:ext cx="8229600" cy="4525963"/>
          </a:xfrm>
        </p:spPr>
        <p:txBody>
          <a:bodyPr/>
          <a:lstStyle/>
          <a:p>
            <a:pPr algn="ctr">
              <a:buNone/>
            </a:pPr>
            <a:r>
              <a:rPr lang="en-US" dirty="0" smtClean="0"/>
              <a:t>An </a:t>
            </a:r>
            <a:r>
              <a:rPr lang="en-US" dirty="0" err="1" smtClean="0"/>
              <a:t>ePortfolio</a:t>
            </a:r>
            <a:r>
              <a:rPr lang="en-US" dirty="0" smtClean="0"/>
              <a:t> (electronic portfolio) is an electronic collection of evidence that shows learning over a period of time.</a:t>
            </a:r>
          </a:p>
          <a:p>
            <a:pPr algn="ctr">
              <a:buNone/>
            </a:pPr>
            <a:endParaRPr lang="en-US" dirty="0" smtClean="0"/>
          </a:p>
          <a:p>
            <a:pPr algn="ctr">
              <a:buNone/>
            </a:pPr>
            <a:endParaRPr lang="en-US" dirty="0"/>
          </a:p>
        </p:txBody>
      </p:sp>
      <p:pic>
        <p:nvPicPr>
          <p:cNvPr id="4" name="Picture 4" descr="http://www.usfst.com/media/focus-area-images/FSTUS/issues-9-1/Technology_management_LG_FO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4572000"/>
            <a:ext cx="5199530" cy="18941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Components of an </a:t>
            </a:r>
            <a:r>
              <a:rPr lang="en-US" dirty="0" err="1" smtClean="0"/>
              <a:t>ePortfolio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en-US" dirty="0" smtClean="0"/>
              <a:t>As a workspace for…</a:t>
            </a:r>
          </a:p>
          <a:p>
            <a:r>
              <a:rPr lang="en-US" dirty="0" smtClean="0"/>
              <a:t>Reflection</a:t>
            </a:r>
          </a:p>
          <a:p>
            <a:r>
              <a:rPr lang="en-US" dirty="0" smtClean="0"/>
              <a:t>Organization</a:t>
            </a:r>
          </a:p>
          <a:p>
            <a:r>
              <a:rPr lang="en-US" dirty="0" smtClean="0"/>
              <a:t>Documentation </a:t>
            </a:r>
            <a:r>
              <a:rPr lang="en-US" dirty="0" smtClean="0"/>
              <a:t>–</a:t>
            </a:r>
            <a:r>
              <a:rPr lang="en-US" b="1" dirty="0" smtClean="0">
                <a:solidFill>
                  <a:srgbClr val="FF0000"/>
                </a:solidFill>
              </a:rPr>
              <a:t>Workspa</a:t>
            </a:r>
            <a:r>
              <a:rPr lang="en-US" b="1" dirty="0" smtClean="0">
                <a:solidFill>
                  <a:srgbClr val="FF0000"/>
                </a:solidFill>
              </a:rPr>
              <a:t>ce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smtClean="0"/>
              <a:t>Collection of resources and </a:t>
            </a:r>
            <a:r>
              <a:rPr lang="en-US" b="1" dirty="0" smtClean="0">
                <a:solidFill>
                  <a:srgbClr val="FF0000"/>
                </a:solidFill>
              </a:rPr>
              <a:t>Storage</a:t>
            </a:r>
            <a:r>
              <a:rPr lang="en-US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of work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Showcase</a:t>
            </a:r>
            <a:r>
              <a:rPr lang="en-US" dirty="0" smtClean="0"/>
              <a:t> projects</a:t>
            </a:r>
          </a:p>
          <a:p>
            <a:r>
              <a:rPr lang="en-US" dirty="0" smtClean="0"/>
              <a:t>Goal </a:t>
            </a:r>
            <a:r>
              <a:rPr lang="en-US" dirty="0" smtClean="0"/>
              <a:t>Setting</a:t>
            </a:r>
          </a:p>
          <a:p>
            <a:r>
              <a:rPr lang="en-US" dirty="0" smtClean="0"/>
              <a:t>Social Networking and feedback 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Presentations</a:t>
            </a:r>
          </a:p>
          <a:p>
            <a:r>
              <a:rPr lang="en-US" dirty="0" smtClean="0"/>
              <a:t>Formative </a:t>
            </a:r>
            <a:r>
              <a:rPr lang="en-US" dirty="0" smtClean="0"/>
              <a:t>Assessment  </a:t>
            </a:r>
          </a:p>
          <a:p>
            <a:r>
              <a:rPr lang="en-US" dirty="0" smtClean="0"/>
              <a:t>Collaboration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2554</TotalTime>
  <Words>209</Words>
  <Application>Microsoft Office PowerPoint</Application>
  <PresentationFormat>On-screen Show (4:3)</PresentationFormat>
  <Paragraphs>79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E-Portfolios  John Henry EIRC jhenry@eirc.org henryjohn37@gmail.com  609-330-9218   </vt:lpstr>
      <vt:lpstr>Today’s Meet</vt:lpstr>
      <vt:lpstr>Give and Get</vt:lpstr>
      <vt:lpstr>Slide 4</vt:lpstr>
      <vt:lpstr>Slide 5</vt:lpstr>
      <vt:lpstr>Slide 6</vt:lpstr>
      <vt:lpstr>Slide 7</vt:lpstr>
      <vt:lpstr>What is an ePortfolio? </vt:lpstr>
      <vt:lpstr>Components of an ePortfolio</vt:lpstr>
      <vt:lpstr>Slide 10</vt:lpstr>
      <vt:lpstr>Slide 11</vt:lpstr>
      <vt:lpstr>Slide 12</vt:lpstr>
      <vt:lpstr>Slide 13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E-Portfolios </dc:title>
  <dc:creator> </dc:creator>
  <cp:lastModifiedBy> </cp:lastModifiedBy>
  <cp:revision>18</cp:revision>
  <dcterms:created xsi:type="dcterms:W3CDTF">2010-10-06T12:04:35Z</dcterms:created>
  <dcterms:modified xsi:type="dcterms:W3CDTF">2010-11-17T23:59:45Z</dcterms:modified>
</cp:coreProperties>
</file>